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Amatic SC" pitchFamily="2" charset="-79"/>
      <p:regular r:id="rId14"/>
      <p:bold r:id="rId15"/>
    </p:embeddedFont>
    <p:embeddedFont>
      <p:font typeface="Tinos" panose="02020603050405020304" pitchFamily="18" charset="0"/>
      <p:regular r:id="rId16"/>
      <p:bold r:id="rId17"/>
      <p:italic r:id="rId18"/>
      <p:boldItalic r:id="rId19"/>
    </p:embeddedFont>
    <p:embeddedFont>
      <p:font typeface="Vidaloka" panose="02000504000000020004" pitchFamily="2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7"/>
  </p:normalViewPr>
  <p:slideViewPr>
    <p:cSldViewPr snapToGrid="0" snapToObjects="1">
      <p:cViewPr varScale="1">
        <p:scale>
          <a:sx n="61" d="100"/>
          <a:sy n="61" d="100"/>
        </p:scale>
        <p:origin x="240" y="184"/>
      </p:cViewPr>
      <p:guideLst/>
    </p:cSldViewPr>
  </p:slideViewPr>
  <p:notesTextViewPr>
    <p:cViewPr>
      <p:scale>
        <a:sx n="1" d="1"/>
        <a:sy n="1" d="1"/>
      </p:scale>
      <p:origin x="0" y="-24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/>
            <a:r>
              <a:rPr lang="en" dirty="0"/>
              <a:t>Thank-you all for coming today</a:t>
            </a:r>
          </a:p>
          <a:p>
            <a:pPr rtl="0"/>
            <a:r>
              <a:rPr lang="en" dirty="0"/>
              <a:t>My name’s is Quentin millardet and </a:t>
            </a:r>
            <a:r>
              <a:rPr lang="en" dirty="0" err="1"/>
              <a:t>i’m</a:t>
            </a:r>
            <a:r>
              <a:rPr lang="en" dirty="0"/>
              <a:t> with Mathieu </a:t>
            </a:r>
            <a:r>
              <a:rPr lang="en" dirty="0" err="1"/>
              <a:t>dreyer</a:t>
            </a:r>
            <a:r>
              <a:rPr lang="en" dirty="0"/>
              <a:t> , we’re here to talk about leisure activities</a:t>
            </a:r>
          </a:p>
          <a:p>
            <a:pPr rtl="0"/>
            <a:r>
              <a:rPr lang="en" dirty="0"/>
              <a:t>The order of the presentation is as follows : </a:t>
            </a:r>
          </a:p>
          <a:p>
            <a:pPr rtl="0"/>
            <a:endParaRPr lang="en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56363251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56363251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like here, for example, a boss I did on Saturday with players from Toul.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to this game, we can create friendships, and get together to play, etc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diapo</a:t>
            </a:r>
            <a:r>
              <a:rPr lang="en" dirty="0"/>
              <a:t> finale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remercier</a:t>
            </a:r>
            <a:r>
              <a:rPr lang="en" dirty="0"/>
              <a:t> de </a:t>
            </a:r>
            <a:r>
              <a:rPr lang="en" dirty="0" err="1"/>
              <a:t>l’écoute</a:t>
            </a:r>
            <a:r>
              <a:rPr lang="en" dirty="0"/>
              <a:t> </a:t>
            </a:r>
            <a:r>
              <a:rPr lang="en" dirty="0" err="1"/>
              <a:t>bla</a:t>
            </a:r>
            <a:r>
              <a:rPr lang="en" dirty="0"/>
              <a:t> </a:t>
            </a:r>
            <a:r>
              <a:rPr lang="en" dirty="0" err="1"/>
              <a:t>bla</a:t>
            </a:r>
            <a:r>
              <a:rPr lang="en" dirty="0"/>
              <a:t> </a:t>
            </a:r>
            <a:r>
              <a:rPr lang="en"/>
              <a:t>bla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First of all I will be looking at your leisure activities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Then I will move onto a Example of one of our leisure activity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Did anyone do an activity this weekend 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week, we have do an activity that links hiking, relaxing, outing.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activity is a game, in which we can collect </a:t>
            </a:r>
            <a:r>
              <a:rPr lang="en" dirty="0" err="1"/>
              <a:t>pokémon</a:t>
            </a:r>
            <a:r>
              <a:rPr lang="en" dirty="0"/>
              <a:t>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game is on handy, and it’s call : </a:t>
            </a:r>
            <a:r>
              <a:rPr lang="en" dirty="0" err="1"/>
              <a:t>Pokemon</a:t>
            </a:r>
            <a:r>
              <a:rPr lang="en" dirty="0"/>
              <a:t> go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Indeed, this game is an outdoor game, which allows you to capture different </a:t>
            </a:r>
            <a:r>
              <a:rPr lang="en" dirty="0" err="1"/>
              <a:t>pokémon</a:t>
            </a:r>
            <a:r>
              <a:rPr lang="en" dirty="0"/>
              <a:t>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5cb0ac4f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5cb0ac4f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capture </a:t>
            </a:r>
            <a:r>
              <a:rPr lang="en" dirty="0" err="1"/>
              <a:t>pokémon</a:t>
            </a:r>
            <a:r>
              <a:rPr lang="en" dirty="0"/>
              <a:t>, we have to go out and walk down the street to find them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5d8425c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5d8425c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can see an example here.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</a:t>
            </a:r>
            <a:r>
              <a:rPr lang="en" dirty="0" err="1"/>
              <a:t>pokémons</a:t>
            </a:r>
            <a:r>
              <a:rPr lang="en" dirty="0"/>
              <a:t> will appear near us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but this game is not just about that.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5cb0ad1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5cb0ad1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every week depending on the number of </a:t>
            </a:r>
            <a:r>
              <a:rPr lang="en" dirty="0" err="1"/>
              <a:t>kilometres</a:t>
            </a:r>
            <a:r>
              <a:rPr lang="en" dirty="0"/>
              <a:t> we have walked, we receive a reward.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then, the more we walk, the more candy we earn to make our </a:t>
            </a:r>
            <a:r>
              <a:rPr lang="en" dirty="0" err="1"/>
              <a:t>pokémons</a:t>
            </a:r>
            <a:r>
              <a:rPr lang="en" dirty="0"/>
              <a:t> evolve. we also earn eggs, in which there is a </a:t>
            </a:r>
            <a:r>
              <a:rPr lang="en" dirty="0" err="1"/>
              <a:t>pokémon</a:t>
            </a:r>
            <a:r>
              <a:rPr lang="en" dirty="0"/>
              <a:t>, and we have to walk a certain number of </a:t>
            </a:r>
            <a:r>
              <a:rPr lang="en" dirty="0" err="1"/>
              <a:t>kilometres</a:t>
            </a:r>
            <a:r>
              <a:rPr lang="en" dirty="0"/>
              <a:t> to make it hatch.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5cb0ad1c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5cb0ad1c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well, in this game, there's a boss principle, which you have to kill.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However, this boss is not possible to kill when you are alone, so you need to be several.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2918075" y="917875"/>
            <a:ext cx="3307800" cy="3307800"/>
          </a:xfrm>
          <a:prstGeom prst="rect">
            <a:avLst/>
          </a:prstGeom>
          <a:solidFill>
            <a:srgbClr val="9E7C59"/>
          </a:solidFill>
          <a:ln w="1524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217625" y="1206625"/>
            <a:ext cx="2708700" cy="273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ntainer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/>
          <p:nvPr/>
        </p:nvSpPr>
        <p:spPr>
          <a:xfrm>
            <a:off x="554700" y="544650"/>
            <a:ext cx="8034600" cy="4054200"/>
          </a:xfrm>
          <a:prstGeom prst="rect">
            <a:avLst/>
          </a:prstGeom>
          <a:solidFill>
            <a:srgbClr val="EFEFEF"/>
          </a:solidFill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82" name="Google Shape;82;p12"/>
          <p:cNvGrpSpPr/>
          <p:nvPr/>
        </p:nvGrpSpPr>
        <p:grpSpPr>
          <a:xfrm>
            <a:off x="4414050" y="4579950"/>
            <a:ext cx="315900" cy="98400"/>
            <a:chOff x="4414050" y="1436450"/>
            <a:chExt cx="315900" cy="98400"/>
          </a:xfrm>
        </p:grpSpPr>
        <p:cxnSp>
          <p:nvCxnSpPr>
            <p:cNvPr id="83" name="Google Shape;83;p12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4" name="Google Shape;84;p12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rame">
  <p:cSld name="BLANK_1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10576"/>
            </a:avLst>
          </a:prstGeom>
          <a:solidFill>
            <a:srgbClr val="1A0808">
              <a:alpha val="303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7750" y="224000"/>
            <a:ext cx="8848500" cy="4712100"/>
          </a:xfrm>
          <a:prstGeom prst="frame">
            <a:avLst>
              <a:gd name="adj1" fmla="val 7899"/>
            </a:avLst>
          </a:prstGeom>
          <a:noFill/>
          <a:ln>
            <a:noFill/>
          </a:ln>
        </p:spPr>
      </p:pic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89" name="Google Shape;89;p13"/>
          <p:cNvSpPr/>
          <p:nvPr/>
        </p:nvSpPr>
        <p:spPr>
          <a:xfrm>
            <a:off x="554700" y="544650"/>
            <a:ext cx="8034600" cy="4054200"/>
          </a:xfrm>
          <a:prstGeom prst="rect">
            <a:avLst/>
          </a:prstGeom>
          <a:noFill/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918075" y="917875"/>
            <a:ext cx="3307800" cy="3307800"/>
          </a:xfrm>
          <a:prstGeom prst="rect">
            <a:avLst/>
          </a:prstGeom>
          <a:solidFill>
            <a:srgbClr val="9E7C59"/>
          </a:solidFill>
          <a:ln w="1524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3258675" y="1643125"/>
            <a:ext cx="2626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258675" y="3068654"/>
            <a:ext cx="2626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4414050" y="2903550"/>
            <a:ext cx="315900" cy="98400"/>
            <a:chOff x="4414050" y="1436450"/>
            <a:chExt cx="315900" cy="98400"/>
          </a:xfrm>
        </p:grpSpPr>
        <p:cxnSp>
          <p:nvCxnSpPr>
            <p:cNvPr id="18" name="Google Shape;18;p3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19" name="Google Shape;19;p3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rgbClr val="473D37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2682794" y="682601"/>
            <a:ext cx="3778500" cy="3778500"/>
          </a:xfrm>
          <a:prstGeom prst="rect">
            <a:avLst/>
          </a:prstGeom>
          <a:solidFill>
            <a:srgbClr val="9E7C59"/>
          </a:solidFill>
          <a:ln w="1524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2971400" y="1313275"/>
            <a:ext cx="3201300" cy="252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683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⬗"/>
              <a:defRPr i="1">
                <a:solidFill>
                  <a:srgbClr val="FFFFFF"/>
                </a:solidFill>
              </a:defRPr>
            </a:lvl1pPr>
            <a:lvl2pPr marL="914400" lvl="1" indent="-3683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◇"/>
              <a:defRPr i="1">
                <a:solidFill>
                  <a:srgbClr val="FFFFFF"/>
                </a:solidFill>
              </a:defRPr>
            </a:lvl2pPr>
            <a:lvl3pPr marL="1371600" lvl="2" indent="-3683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◇"/>
              <a:defRPr i="1">
                <a:solidFill>
                  <a:srgbClr val="FFFFFF"/>
                </a:solidFill>
              </a:defRPr>
            </a:lvl3pPr>
            <a:lvl4pPr marL="1828800" lvl="3" indent="-3683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◇"/>
              <a:defRPr i="1">
                <a:solidFill>
                  <a:srgbClr val="FFFFFF"/>
                </a:solidFill>
              </a:defRPr>
            </a:lvl4pPr>
            <a:lvl5pPr marL="2286000" lvl="4" indent="-3683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◇"/>
              <a:defRPr i="1">
                <a:solidFill>
                  <a:srgbClr val="FFFFFF"/>
                </a:solidFill>
              </a:defRPr>
            </a:lvl5pPr>
            <a:lvl6pPr marL="2743200" lvl="5" indent="-3683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◇"/>
              <a:defRPr i="1">
                <a:solidFill>
                  <a:srgbClr val="FFFFFF"/>
                </a:solidFill>
              </a:defRPr>
            </a:lvl6pPr>
            <a:lvl7pPr marL="3200400" lvl="6" indent="-3683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◇"/>
              <a:defRPr i="1">
                <a:solidFill>
                  <a:srgbClr val="FFFFFF"/>
                </a:solidFill>
              </a:defRPr>
            </a:lvl7pPr>
            <a:lvl8pPr marL="3657600" lvl="7" indent="-3683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◇"/>
              <a:defRPr i="1">
                <a:solidFill>
                  <a:srgbClr val="FFFFFF"/>
                </a:solidFill>
              </a:defRPr>
            </a:lvl8pPr>
            <a:lvl9pPr marL="4114800" lvl="8" indent="-3683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◇"/>
              <a:defRPr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705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Tinos"/>
                <a:ea typeface="Tinos"/>
                <a:cs typeface="Tinos"/>
                <a:sym typeface="Tinos"/>
              </a:rPr>
              <a:t>“</a:t>
            </a:r>
            <a:endParaRPr sz="6000">
              <a:solidFill>
                <a:srgbClr val="FFFFFF"/>
              </a:solidFill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4414050" y="4046550"/>
            <a:ext cx="315900" cy="98400"/>
            <a:chOff x="4414050" y="1436450"/>
            <a:chExt cx="315900" cy="98400"/>
          </a:xfrm>
        </p:grpSpPr>
        <p:cxnSp>
          <p:nvCxnSpPr>
            <p:cNvPr id="26" name="Google Shape;26;p4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27" name="Google Shape;27;p4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solidFill>
          <a:srgbClr val="9E7C59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554700" y="544650"/>
            <a:ext cx="8034600" cy="4054200"/>
          </a:xfrm>
          <a:prstGeom prst="rect">
            <a:avLst/>
          </a:prstGeom>
          <a:solidFill>
            <a:srgbClr val="EFEFEF"/>
          </a:solidFill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902900" y="1598734"/>
            <a:ext cx="7338300" cy="2638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9E7C59"/>
              </a:buClr>
              <a:buSzPts val="2200"/>
              <a:buChar char="⬗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4414050" y="1316883"/>
            <a:ext cx="315900" cy="98400"/>
            <a:chOff x="4414050" y="1436450"/>
            <a:chExt cx="315900" cy="98400"/>
          </a:xfrm>
        </p:grpSpPr>
        <p:cxnSp>
          <p:nvCxnSpPr>
            <p:cNvPr id="34" name="Google Shape;34;p5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35" name="Google Shape;35;p5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 slide">
  <p:cSld name="TITLE_AND_BODY_1">
    <p:bg>
      <p:bgPr>
        <a:solidFill>
          <a:srgbClr val="9E7C59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554700" y="544650"/>
            <a:ext cx="4025400" cy="4054200"/>
          </a:xfrm>
          <a:prstGeom prst="rect">
            <a:avLst/>
          </a:prstGeom>
          <a:solidFill>
            <a:srgbClr val="EFEFEF"/>
          </a:solidFill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3291600" cy="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902900" y="1598730"/>
            <a:ext cx="3291600" cy="2638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Clr>
                <a:srgbClr val="9E7C59"/>
              </a:buClr>
              <a:buSzPts val="2200"/>
              <a:buChar char="⬗"/>
              <a:defRPr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◇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grpSp>
        <p:nvGrpSpPr>
          <p:cNvPr id="41" name="Google Shape;41;p6"/>
          <p:cNvGrpSpPr/>
          <p:nvPr/>
        </p:nvGrpSpPr>
        <p:grpSpPr>
          <a:xfrm>
            <a:off x="2409450" y="1316883"/>
            <a:ext cx="315900" cy="98400"/>
            <a:chOff x="4414050" y="1436450"/>
            <a:chExt cx="315900" cy="98400"/>
          </a:xfrm>
        </p:grpSpPr>
        <p:cxnSp>
          <p:nvCxnSpPr>
            <p:cNvPr id="42" name="Google Shape;42;p6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43" name="Google Shape;43;p6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/>
          <p:nvPr/>
        </p:nvSpPr>
        <p:spPr>
          <a:xfrm>
            <a:off x="554700" y="544650"/>
            <a:ext cx="8034600" cy="4054200"/>
          </a:xfrm>
          <a:prstGeom prst="rect">
            <a:avLst/>
          </a:prstGeom>
          <a:solidFill>
            <a:srgbClr val="EFEFEF"/>
          </a:solidFill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7"/>
          <p:cNvGrpSpPr/>
          <p:nvPr/>
        </p:nvGrpSpPr>
        <p:grpSpPr>
          <a:xfrm>
            <a:off x="4414050" y="1316883"/>
            <a:ext cx="315900" cy="98400"/>
            <a:chOff x="4414050" y="1436450"/>
            <a:chExt cx="315900" cy="98400"/>
          </a:xfrm>
        </p:grpSpPr>
        <p:cxnSp>
          <p:nvCxnSpPr>
            <p:cNvPr id="47" name="Google Shape;47;p7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48" name="Google Shape;48;p7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902825" y="1600600"/>
            <a:ext cx="3561900" cy="289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⬗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4679246" y="1600600"/>
            <a:ext cx="3561900" cy="289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⬗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◇"/>
              <a:defRPr sz="18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/>
          <p:nvPr/>
        </p:nvSpPr>
        <p:spPr>
          <a:xfrm>
            <a:off x="554700" y="544650"/>
            <a:ext cx="8034600" cy="4054200"/>
          </a:xfrm>
          <a:prstGeom prst="rect">
            <a:avLst/>
          </a:prstGeom>
          <a:solidFill>
            <a:srgbClr val="EFEFEF"/>
          </a:solidFill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55;p8"/>
          <p:cNvGrpSpPr/>
          <p:nvPr/>
        </p:nvGrpSpPr>
        <p:grpSpPr>
          <a:xfrm>
            <a:off x="4414050" y="1316883"/>
            <a:ext cx="315900" cy="98400"/>
            <a:chOff x="4414050" y="1436450"/>
            <a:chExt cx="315900" cy="98400"/>
          </a:xfrm>
        </p:grpSpPr>
        <p:cxnSp>
          <p:nvCxnSpPr>
            <p:cNvPr id="56" name="Google Shape;56;p8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57" name="Google Shape;57;p8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1"/>
          </p:nvPr>
        </p:nvSpPr>
        <p:spPr>
          <a:xfrm>
            <a:off x="902900" y="1592400"/>
            <a:ext cx="2365200" cy="286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⬗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body" idx="2"/>
          </p:nvPr>
        </p:nvSpPr>
        <p:spPr>
          <a:xfrm>
            <a:off x="3389475" y="1592400"/>
            <a:ext cx="2365200" cy="286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⬗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body" idx="3"/>
          </p:nvPr>
        </p:nvSpPr>
        <p:spPr>
          <a:xfrm>
            <a:off x="5876050" y="1592400"/>
            <a:ext cx="2365200" cy="286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⬗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◇"/>
              <a:defRPr sz="1600"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/>
          <p:nvPr/>
        </p:nvSpPr>
        <p:spPr>
          <a:xfrm>
            <a:off x="554700" y="544650"/>
            <a:ext cx="8034600" cy="4054200"/>
          </a:xfrm>
          <a:prstGeom prst="rect">
            <a:avLst/>
          </a:prstGeom>
          <a:solidFill>
            <a:srgbClr val="EFEFEF"/>
          </a:solidFill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9"/>
          <p:cNvGrpSpPr/>
          <p:nvPr/>
        </p:nvGrpSpPr>
        <p:grpSpPr>
          <a:xfrm>
            <a:off x="4414050" y="1316883"/>
            <a:ext cx="315900" cy="98400"/>
            <a:chOff x="4414050" y="1436450"/>
            <a:chExt cx="315900" cy="98400"/>
          </a:xfrm>
        </p:grpSpPr>
        <p:cxnSp>
          <p:nvCxnSpPr>
            <p:cNvPr id="66" name="Google Shape;66;p9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67" name="Google Shape;67;p9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/>
          <p:nvPr/>
        </p:nvSpPr>
        <p:spPr>
          <a:xfrm>
            <a:off x="554700" y="544650"/>
            <a:ext cx="8034600" cy="4054200"/>
          </a:xfrm>
          <a:prstGeom prst="rect">
            <a:avLst/>
          </a:prstGeom>
          <a:solidFill>
            <a:srgbClr val="EFEFEF"/>
          </a:solidFill>
          <a:ln w="1143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214313" dist="95250" dir="5400000" algn="bl" rotWithShape="0">
              <a:srgbClr val="000000">
                <a:alpha val="3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" name="Google Shape;72;p10"/>
          <p:cNvGrpSpPr/>
          <p:nvPr/>
        </p:nvGrpSpPr>
        <p:grpSpPr>
          <a:xfrm>
            <a:off x="4414050" y="3983883"/>
            <a:ext cx="315900" cy="98400"/>
            <a:chOff x="4414050" y="1436450"/>
            <a:chExt cx="315900" cy="98400"/>
          </a:xfrm>
        </p:grpSpPr>
        <p:cxnSp>
          <p:nvCxnSpPr>
            <p:cNvPr id="73" name="Google Shape;73;p10"/>
            <p:cNvCxnSpPr/>
            <p:nvPr/>
          </p:nvCxnSpPr>
          <p:spPr>
            <a:xfrm>
              <a:off x="4414050" y="1485650"/>
              <a:ext cx="315900" cy="0"/>
            </a:xfrm>
            <a:prstGeom prst="straightConnector1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74" name="Google Shape;74;p10"/>
            <p:cNvSpPr/>
            <p:nvPr/>
          </p:nvSpPr>
          <p:spPr>
            <a:xfrm>
              <a:off x="4522800" y="1436450"/>
              <a:ext cx="98400" cy="98400"/>
            </a:xfrm>
            <a:prstGeom prst="diamond">
              <a:avLst/>
            </a:prstGeom>
            <a:noFill/>
            <a:ln w="9525" cap="flat" cmpd="sng">
              <a:solidFill>
                <a:srgbClr val="9E7C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10"/>
          <p:cNvSpPr txBox="1">
            <a:spLocks noGrp="1"/>
          </p:cNvSpPr>
          <p:nvPr>
            <p:ph type="body" idx="1"/>
          </p:nvPr>
        </p:nvSpPr>
        <p:spPr>
          <a:xfrm>
            <a:off x="853650" y="3965517"/>
            <a:ext cx="74367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9E7C5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116" y="0"/>
                </a:moveTo>
                <a:lnTo>
                  <a:pt x="0" y="1116"/>
                </a:lnTo>
                <a:lnTo>
                  <a:pt x="0" y="1563"/>
                </a:lnTo>
                <a:lnTo>
                  <a:pt x="1563" y="0"/>
                </a:lnTo>
                <a:close/>
                <a:moveTo>
                  <a:pt x="7367" y="0"/>
                </a:moveTo>
                <a:lnTo>
                  <a:pt x="0" y="7367"/>
                </a:lnTo>
                <a:lnTo>
                  <a:pt x="0" y="7813"/>
                </a:lnTo>
                <a:lnTo>
                  <a:pt x="7813" y="0"/>
                </a:lnTo>
                <a:close/>
                <a:moveTo>
                  <a:pt x="13618" y="0"/>
                </a:moveTo>
                <a:lnTo>
                  <a:pt x="0" y="13618"/>
                </a:lnTo>
                <a:lnTo>
                  <a:pt x="0" y="14064"/>
                </a:lnTo>
                <a:lnTo>
                  <a:pt x="14064" y="0"/>
                </a:lnTo>
                <a:close/>
                <a:moveTo>
                  <a:pt x="19869" y="0"/>
                </a:moveTo>
                <a:lnTo>
                  <a:pt x="0" y="19869"/>
                </a:lnTo>
                <a:lnTo>
                  <a:pt x="0" y="20315"/>
                </a:lnTo>
                <a:lnTo>
                  <a:pt x="20315" y="0"/>
                </a:lnTo>
                <a:close/>
                <a:moveTo>
                  <a:pt x="26119" y="0"/>
                </a:moveTo>
                <a:lnTo>
                  <a:pt x="0" y="26119"/>
                </a:lnTo>
                <a:lnTo>
                  <a:pt x="0" y="26566"/>
                </a:lnTo>
                <a:lnTo>
                  <a:pt x="26566" y="0"/>
                </a:lnTo>
                <a:close/>
                <a:moveTo>
                  <a:pt x="32370" y="0"/>
                </a:moveTo>
                <a:lnTo>
                  <a:pt x="0" y="32370"/>
                </a:lnTo>
                <a:lnTo>
                  <a:pt x="0" y="32817"/>
                </a:lnTo>
                <a:lnTo>
                  <a:pt x="32817" y="0"/>
                </a:lnTo>
                <a:close/>
                <a:moveTo>
                  <a:pt x="38621" y="0"/>
                </a:moveTo>
                <a:lnTo>
                  <a:pt x="0" y="38621"/>
                </a:lnTo>
                <a:lnTo>
                  <a:pt x="0" y="39067"/>
                </a:lnTo>
                <a:lnTo>
                  <a:pt x="39067" y="0"/>
                </a:lnTo>
                <a:close/>
                <a:moveTo>
                  <a:pt x="44872" y="0"/>
                </a:moveTo>
                <a:lnTo>
                  <a:pt x="0" y="44872"/>
                </a:lnTo>
                <a:lnTo>
                  <a:pt x="0" y="45318"/>
                </a:lnTo>
                <a:lnTo>
                  <a:pt x="45318" y="0"/>
                </a:lnTo>
                <a:close/>
                <a:moveTo>
                  <a:pt x="51122" y="0"/>
                </a:moveTo>
                <a:lnTo>
                  <a:pt x="0" y="51122"/>
                </a:lnTo>
                <a:lnTo>
                  <a:pt x="0" y="51569"/>
                </a:lnTo>
                <a:lnTo>
                  <a:pt x="51569" y="0"/>
                </a:lnTo>
                <a:close/>
                <a:moveTo>
                  <a:pt x="57373" y="0"/>
                </a:moveTo>
                <a:lnTo>
                  <a:pt x="0" y="57373"/>
                </a:lnTo>
                <a:lnTo>
                  <a:pt x="0" y="57820"/>
                </a:lnTo>
                <a:lnTo>
                  <a:pt x="57820" y="0"/>
                </a:lnTo>
                <a:close/>
                <a:moveTo>
                  <a:pt x="63624" y="0"/>
                </a:moveTo>
                <a:lnTo>
                  <a:pt x="0" y="63624"/>
                </a:lnTo>
                <a:lnTo>
                  <a:pt x="0" y="64070"/>
                </a:lnTo>
                <a:lnTo>
                  <a:pt x="64071" y="0"/>
                </a:lnTo>
                <a:close/>
                <a:moveTo>
                  <a:pt x="69875" y="0"/>
                </a:moveTo>
                <a:lnTo>
                  <a:pt x="0" y="69875"/>
                </a:lnTo>
                <a:lnTo>
                  <a:pt x="0" y="70321"/>
                </a:lnTo>
                <a:lnTo>
                  <a:pt x="70321" y="0"/>
                </a:lnTo>
                <a:close/>
                <a:moveTo>
                  <a:pt x="76126" y="0"/>
                </a:moveTo>
                <a:lnTo>
                  <a:pt x="0" y="76125"/>
                </a:lnTo>
                <a:lnTo>
                  <a:pt x="0" y="76572"/>
                </a:lnTo>
                <a:lnTo>
                  <a:pt x="76572" y="0"/>
                </a:lnTo>
                <a:close/>
                <a:moveTo>
                  <a:pt x="82376" y="0"/>
                </a:moveTo>
                <a:lnTo>
                  <a:pt x="0" y="82376"/>
                </a:lnTo>
                <a:lnTo>
                  <a:pt x="0" y="82823"/>
                </a:lnTo>
                <a:lnTo>
                  <a:pt x="82823" y="0"/>
                </a:lnTo>
                <a:close/>
                <a:moveTo>
                  <a:pt x="88627" y="0"/>
                </a:moveTo>
                <a:lnTo>
                  <a:pt x="0" y="88627"/>
                </a:lnTo>
                <a:lnTo>
                  <a:pt x="0" y="89073"/>
                </a:lnTo>
                <a:lnTo>
                  <a:pt x="89074" y="0"/>
                </a:lnTo>
                <a:close/>
                <a:moveTo>
                  <a:pt x="94878" y="0"/>
                </a:moveTo>
                <a:lnTo>
                  <a:pt x="0" y="94878"/>
                </a:lnTo>
                <a:lnTo>
                  <a:pt x="0" y="95324"/>
                </a:lnTo>
                <a:lnTo>
                  <a:pt x="95324" y="0"/>
                </a:lnTo>
                <a:close/>
                <a:moveTo>
                  <a:pt x="101129" y="0"/>
                </a:moveTo>
                <a:lnTo>
                  <a:pt x="0" y="101128"/>
                </a:lnTo>
                <a:lnTo>
                  <a:pt x="0" y="101575"/>
                </a:lnTo>
                <a:lnTo>
                  <a:pt x="101575" y="0"/>
                </a:lnTo>
                <a:close/>
                <a:moveTo>
                  <a:pt x="107379" y="0"/>
                </a:moveTo>
                <a:lnTo>
                  <a:pt x="0" y="107379"/>
                </a:lnTo>
                <a:lnTo>
                  <a:pt x="0" y="107826"/>
                </a:lnTo>
                <a:lnTo>
                  <a:pt x="107826" y="0"/>
                </a:lnTo>
                <a:close/>
                <a:moveTo>
                  <a:pt x="113630" y="0"/>
                </a:moveTo>
                <a:lnTo>
                  <a:pt x="0" y="113630"/>
                </a:lnTo>
                <a:lnTo>
                  <a:pt x="0" y="114076"/>
                </a:lnTo>
                <a:lnTo>
                  <a:pt x="114077" y="0"/>
                </a:lnTo>
                <a:close/>
                <a:moveTo>
                  <a:pt x="119881" y="0"/>
                </a:moveTo>
                <a:lnTo>
                  <a:pt x="0" y="119881"/>
                </a:lnTo>
                <a:lnTo>
                  <a:pt x="0" y="120327"/>
                </a:lnTo>
                <a:lnTo>
                  <a:pt x="120328" y="0"/>
                </a:lnTo>
                <a:close/>
                <a:moveTo>
                  <a:pt x="126132" y="0"/>
                </a:moveTo>
                <a:lnTo>
                  <a:pt x="0" y="126132"/>
                </a:lnTo>
                <a:lnTo>
                  <a:pt x="0" y="126578"/>
                </a:lnTo>
                <a:lnTo>
                  <a:pt x="126578" y="0"/>
                </a:lnTo>
                <a:close/>
                <a:moveTo>
                  <a:pt x="132383" y="0"/>
                </a:moveTo>
                <a:lnTo>
                  <a:pt x="0" y="132382"/>
                </a:lnTo>
                <a:lnTo>
                  <a:pt x="0" y="132829"/>
                </a:lnTo>
                <a:lnTo>
                  <a:pt x="132829" y="0"/>
                </a:lnTo>
                <a:close/>
                <a:moveTo>
                  <a:pt x="138633" y="0"/>
                </a:moveTo>
                <a:lnTo>
                  <a:pt x="0" y="138633"/>
                </a:lnTo>
                <a:lnTo>
                  <a:pt x="0" y="139080"/>
                </a:lnTo>
                <a:lnTo>
                  <a:pt x="139080" y="0"/>
                </a:lnTo>
                <a:close/>
                <a:moveTo>
                  <a:pt x="144884" y="0"/>
                </a:moveTo>
                <a:lnTo>
                  <a:pt x="0" y="144884"/>
                </a:lnTo>
                <a:lnTo>
                  <a:pt x="0" y="145330"/>
                </a:lnTo>
                <a:lnTo>
                  <a:pt x="145331" y="0"/>
                </a:lnTo>
                <a:close/>
                <a:moveTo>
                  <a:pt x="151135" y="0"/>
                </a:moveTo>
                <a:lnTo>
                  <a:pt x="0" y="151135"/>
                </a:lnTo>
                <a:lnTo>
                  <a:pt x="0" y="151581"/>
                </a:lnTo>
                <a:lnTo>
                  <a:pt x="151581" y="0"/>
                </a:lnTo>
                <a:close/>
                <a:moveTo>
                  <a:pt x="157386" y="0"/>
                </a:moveTo>
                <a:lnTo>
                  <a:pt x="0" y="157385"/>
                </a:lnTo>
                <a:lnTo>
                  <a:pt x="0" y="157832"/>
                </a:lnTo>
                <a:lnTo>
                  <a:pt x="157832" y="0"/>
                </a:lnTo>
                <a:close/>
                <a:moveTo>
                  <a:pt x="163637" y="0"/>
                </a:moveTo>
                <a:lnTo>
                  <a:pt x="2902" y="160734"/>
                </a:lnTo>
                <a:lnTo>
                  <a:pt x="3349" y="160734"/>
                </a:lnTo>
                <a:lnTo>
                  <a:pt x="164083" y="0"/>
                </a:lnTo>
                <a:close/>
                <a:moveTo>
                  <a:pt x="169887" y="0"/>
                </a:moveTo>
                <a:lnTo>
                  <a:pt x="9153" y="160734"/>
                </a:lnTo>
                <a:lnTo>
                  <a:pt x="9599" y="160734"/>
                </a:lnTo>
                <a:lnTo>
                  <a:pt x="170334" y="0"/>
                </a:lnTo>
                <a:close/>
                <a:moveTo>
                  <a:pt x="176138" y="0"/>
                </a:moveTo>
                <a:lnTo>
                  <a:pt x="15404" y="160734"/>
                </a:lnTo>
                <a:lnTo>
                  <a:pt x="15850" y="160734"/>
                </a:lnTo>
                <a:lnTo>
                  <a:pt x="176585" y="0"/>
                </a:lnTo>
                <a:close/>
                <a:moveTo>
                  <a:pt x="182389" y="0"/>
                </a:moveTo>
                <a:lnTo>
                  <a:pt x="21654" y="160734"/>
                </a:lnTo>
                <a:lnTo>
                  <a:pt x="22101" y="160734"/>
                </a:lnTo>
                <a:lnTo>
                  <a:pt x="182835" y="0"/>
                </a:lnTo>
                <a:close/>
                <a:moveTo>
                  <a:pt x="188640" y="0"/>
                </a:moveTo>
                <a:lnTo>
                  <a:pt x="27905" y="160734"/>
                </a:lnTo>
                <a:lnTo>
                  <a:pt x="28352" y="160734"/>
                </a:lnTo>
                <a:lnTo>
                  <a:pt x="189086" y="0"/>
                </a:lnTo>
                <a:close/>
                <a:moveTo>
                  <a:pt x="194890" y="0"/>
                </a:moveTo>
                <a:lnTo>
                  <a:pt x="34156" y="160734"/>
                </a:lnTo>
                <a:lnTo>
                  <a:pt x="34603" y="160734"/>
                </a:lnTo>
                <a:lnTo>
                  <a:pt x="195337" y="0"/>
                </a:lnTo>
                <a:close/>
                <a:moveTo>
                  <a:pt x="201141" y="0"/>
                </a:moveTo>
                <a:lnTo>
                  <a:pt x="40407" y="160734"/>
                </a:lnTo>
                <a:lnTo>
                  <a:pt x="40853" y="160734"/>
                </a:lnTo>
                <a:lnTo>
                  <a:pt x="201588" y="0"/>
                </a:lnTo>
                <a:close/>
                <a:moveTo>
                  <a:pt x="207392" y="0"/>
                </a:moveTo>
                <a:lnTo>
                  <a:pt x="46658" y="160734"/>
                </a:lnTo>
                <a:lnTo>
                  <a:pt x="47104" y="160734"/>
                </a:lnTo>
                <a:lnTo>
                  <a:pt x="207838" y="0"/>
                </a:lnTo>
                <a:close/>
                <a:moveTo>
                  <a:pt x="213643" y="0"/>
                </a:moveTo>
                <a:lnTo>
                  <a:pt x="52908" y="160734"/>
                </a:lnTo>
                <a:lnTo>
                  <a:pt x="53355" y="160734"/>
                </a:lnTo>
                <a:lnTo>
                  <a:pt x="214089" y="0"/>
                </a:lnTo>
                <a:close/>
                <a:moveTo>
                  <a:pt x="219894" y="0"/>
                </a:moveTo>
                <a:lnTo>
                  <a:pt x="59159" y="160734"/>
                </a:lnTo>
                <a:lnTo>
                  <a:pt x="59606" y="160734"/>
                </a:lnTo>
                <a:lnTo>
                  <a:pt x="220340" y="0"/>
                </a:lnTo>
                <a:close/>
                <a:moveTo>
                  <a:pt x="226144" y="0"/>
                </a:moveTo>
                <a:lnTo>
                  <a:pt x="65410" y="160734"/>
                </a:lnTo>
                <a:lnTo>
                  <a:pt x="65856" y="160734"/>
                </a:lnTo>
                <a:lnTo>
                  <a:pt x="226591" y="0"/>
                </a:lnTo>
                <a:close/>
                <a:moveTo>
                  <a:pt x="232395" y="0"/>
                </a:moveTo>
                <a:lnTo>
                  <a:pt x="71661" y="160734"/>
                </a:lnTo>
                <a:lnTo>
                  <a:pt x="72107" y="160734"/>
                </a:lnTo>
                <a:lnTo>
                  <a:pt x="232842" y="0"/>
                </a:lnTo>
                <a:close/>
                <a:moveTo>
                  <a:pt x="238646" y="0"/>
                </a:moveTo>
                <a:lnTo>
                  <a:pt x="77912" y="160734"/>
                </a:lnTo>
                <a:lnTo>
                  <a:pt x="78358" y="160734"/>
                </a:lnTo>
                <a:lnTo>
                  <a:pt x="239092" y="0"/>
                </a:lnTo>
                <a:close/>
                <a:moveTo>
                  <a:pt x="244897" y="0"/>
                </a:moveTo>
                <a:lnTo>
                  <a:pt x="84162" y="160734"/>
                </a:lnTo>
                <a:lnTo>
                  <a:pt x="84609" y="160734"/>
                </a:lnTo>
                <a:lnTo>
                  <a:pt x="245343" y="0"/>
                </a:lnTo>
                <a:close/>
                <a:moveTo>
                  <a:pt x="251147" y="0"/>
                </a:moveTo>
                <a:lnTo>
                  <a:pt x="90413" y="160734"/>
                </a:lnTo>
                <a:lnTo>
                  <a:pt x="90860" y="160734"/>
                </a:lnTo>
                <a:lnTo>
                  <a:pt x="251594" y="0"/>
                </a:lnTo>
                <a:close/>
                <a:moveTo>
                  <a:pt x="257398" y="0"/>
                </a:moveTo>
                <a:lnTo>
                  <a:pt x="96664" y="160734"/>
                </a:lnTo>
                <a:lnTo>
                  <a:pt x="97110" y="160734"/>
                </a:lnTo>
                <a:lnTo>
                  <a:pt x="257845" y="0"/>
                </a:lnTo>
                <a:close/>
                <a:moveTo>
                  <a:pt x="263649" y="0"/>
                </a:moveTo>
                <a:lnTo>
                  <a:pt x="102915" y="160734"/>
                </a:lnTo>
                <a:lnTo>
                  <a:pt x="103361" y="160734"/>
                </a:lnTo>
                <a:lnTo>
                  <a:pt x="264096" y="0"/>
                </a:lnTo>
                <a:close/>
                <a:moveTo>
                  <a:pt x="269900" y="0"/>
                </a:moveTo>
                <a:lnTo>
                  <a:pt x="109165" y="160734"/>
                </a:lnTo>
                <a:lnTo>
                  <a:pt x="109612" y="160734"/>
                </a:lnTo>
                <a:lnTo>
                  <a:pt x="270346" y="0"/>
                </a:lnTo>
                <a:close/>
                <a:moveTo>
                  <a:pt x="276151" y="0"/>
                </a:moveTo>
                <a:lnTo>
                  <a:pt x="115416" y="160734"/>
                </a:lnTo>
                <a:lnTo>
                  <a:pt x="115863" y="160734"/>
                </a:lnTo>
                <a:lnTo>
                  <a:pt x="276597" y="0"/>
                </a:lnTo>
                <a:close/>
                <a:moveTo>
                  <a:pt x="282401" y="0"/>
                </a:moveTo>
                <a:lnTo>
                  <a:pt x="121667" y="160734"/>
                </a:lnTo>
                <a:lnTo>
                  <a:pt x="122113" y="160734"/>
                </a:lnTo>
                <a:lnTo>
                  <a:pt x="282848" y="0"/>
                </a:lnTo>
                <a:close/>
                <a:moveTo>
                  <a:pt x="285750" y="2902"/>
                </a:moveTo>
                <a:lnTo>
                  <a:pt x="127918" y="160734"/>
                </a:lnTo>
                <a:lnTo>
                  <a:pt x="128364" y="160734"/>
                </a:lnTo>
                <a:lnTo>
                  <a:pt x="285750" y="3349"/>
                </a:lnTo>
                <a:lnTo>
                  <a:pt x="285750" y="2902"/>
                </a:lnTo>
                <a:close/>
                <a:moveTo>
                  <a:pt x="285750" y="9153"/>
                </a:moveTo>
                <a:lnTo>
                  <a:pt x="134169" y="160734"/>
                </a:lnTo>
                <a:lnTo>
                  <a:pt x="134615" y="160734"/>
                </a:lnTo>
                <a:lnTo>
                  <a:pt x="285750" y="9599"/>
                </a:lnTo>
                <a:lnTo>
                  <a:pt x="285750" y="9153"/>
                </a:lnTo>
                <a:close/>
                <a:moveTo>
                  <a:pt x="285750" y="15404"/>
                </a:moveTo>
                <a:lnTo>
                  <a:pt x="140419" y="160734"/>
                </a:lnTo>
                <a:lnTo>
                  <a:pt x="140866" y="160734"/>
                </a:lnTo>
                <a:lnTo>
                  <a:pt x="285750" y="15850"/>
                </a:lnTo>
                <a:lnTo>
                  <a:pt x="285750" y="15404"/>
                </a:lnTo>
                <a:close/>
                <a:moveTo>
                  <a:pt x="285750" y="21654"/>
                </a:moveTo>
                <a:lnTo>
                  <a:pt x="146670" y="160734"/>
                </a:lnTo>
                <a:lnTo>
                  <a:pt x="147117" y="160734"/>
                </a:lnTo>
                <a:lnTo>
                  <a:pt x="285750" y="22101"/>
                </a:lnTo>
                <a:lnTo>
                  <a:pt x="285750" y="21654"/>
                </a:lnTo>
                <a:close/>
                <a:moveTo>
                  <a:pt x="285750" y="27905"/>
                </a:moveTo>
                <a:lnTo>
                  <a:pt x="152921" y="160734"/>
                </a:lnTo>
                <a:lnTo>
                  <a:pt x="153367" y="160734"/>
                </a:lnTo>
                <a:lnTo>
                  <a:pt x="285750" y="28352"/>
                </a:lnTo>
                <a:lnTo>
                  <a:pt x="285750" y="27905"/>
                </a:lnTo>
                <a:close/>
                <a:moveTo>
                  <a:pt x="285750" y="34156"/>
                </a:moveTo>
                <a:lnTo>
                  <a:pt x="159172" y="160734"/>
                </a:lnTo>
                <a:lnTo>
                  <a:pt x="159618" y="160734"/>
                </a:lnTo>
                <a:lnTo>
                  <a:pt x="285750" y="34602"/>
                </a:lnTo>
                <a:lnTo>
                  <a:pt x="285750" y="34156"/>
                </a:lnTo>
                <a:close/>
                <a:moveTo>
                  <a:pt x="285750" y="40407"/>
                </a:moveTo>
                <a:lnTo>
                  <a:pt x="165422" y="160734"/>
                </a:lnTo>
                <a:lnTo>
                  <a:pt x="165869" y="160734"/>
                </a:lnTo>
                <a:lnTo>
                  <a:pt x="285750" y="40853"/>
                </a:lnTo>
                <a:lnTo>
                  <a:pt x="285750" y="40407"/>
                </a:lnTo>
                <a:close/>
                <a:moveTo>
                  <a:pt x="285750" y="46658"/>
                </a:moveTo>
                <a:lnTo>
                  <a:pt x="171673" y="160734"/>
                </a:lnTo>
                <a:lnTo>
                  <a:pt x="172120" y="160734"/>
                </a:lnTo>
                <a:lnTo>
                  <a:pt x="285750" y="47104"/>
                </a:lnTo>
                <a:lnTo>
                  <a:pt x="285750" y="46658"/>
                </a:lnTo>
                <a:close/>
                <a:moveTo>
                  <a:pt x="285750" y="52908"/>
                </a:moveTo>
                <a:lnTo>
                  <a:pt x="177924" y="160734"/>
                </a:lnTo>
                <a:lnTo>
                  <a:pt x="178371" y="160734"/>
                </a:lnTo>
                <a:lnTo>
                  <a:pt x="285750" y="53355"/>
                </a:lnTo>
                <a:lnTo>
                  <a:pt x="285750" y="52908"/>
                </a:lnTo>
                <a:close/>
                <a:moveTo>
                  <a:pt x="285750" y="59159"/>
                </a:moveTo>
                <a:lnTo>
                  <a:pt x="184175" y="160734"/>
                </a:lnTo>
                <a:lnTo>
                  <a:pt x="184621" y="160734"/>
                </a:lnTo>
                <a:lnTo>
                  <a:pt x="285750" y="59606"/>
                </a:lnTo>
                <a:lnTo>
                  <a:pt x="285750" y="59159"/>
                </a:lnTo>
                <a:close/>
                <a:moveTo>
                  <a:pt x="285750" y="65410"/>
                </a:moveTo>
                <a:lnTo>
                  <a:pt x="190426" y="160734"/>
                </a:lnTo>
                <a:lnTo>
                  <a:pt x="190872" y="160734"/>
                </a:lnTo>
                <a:lnTo>
                  <a:pt x="285750" y="65856"/>
                </a:lnTo>
                <a:lnTo>
                  <a:pt x="285750" y="65410"/>
                </a:lnTo>
                <a:close/>
                <a:moveTo>
                  <a:pt x="285750" y="71661"/>
                </a:moveTo>
                <a:lnTo>
                  <a:pt x="196676" y="160734"/>
                </a:lnTo>
                <a:lnTo>
                  <a:pt x="197123" y="160734"/>
                </a:lnTo>
                <a:lnTo>
                  <a:pt x="285750" y="72107"/>
                </a:lnTo>
                <a:lnTo>
                  <a:pt x="285750" y="71661"/>
                </a:lnTo>
                <a:close/>
                <a:moveTo>
                  <a:pt x="285750" y="77911"/>
                </a:moveTo>
                <a:lnTo>
                  <a:pt x="202927" y="160734"/>
                </a:lnTo>
                <a:lnTo>
                  <a:pt x="203374" y="160734"/>
                </a:lnTo>
                <a:lnTo>
                  <a:pt x="285750" y="78358"/>
                </a:lnTo>
                <a:lnTo>
                  <a:pt x="285750" y="77911"/>
                </a:lnTo>
                <a:close/>
                <a:moveTo>
                  <a:pt x="285750" y="84162"/>
                </a:moveTo>
                <a:lnTo>
                  <a:pt x="209178" y="160734"/>
                </a:lnTo>
                <a:lnTo>
                  <a:pt x="209624" y="160734"/>
                </a:lnTo>
                <a:lnTo>
                  <a:pt x="285750" y="84609"/>
                </a:lnTo>
                <a:lnTo>
                  <a:pt x="285750" y="84162"/>
                </a:lnTo>
                <a:close/>
                <a:moveTo>
                  <a:pt x="285750" y="90413"/>
                </a:moveTo>
                <a:lnTo>
                  <a:pt x="215429" y="160734"/>
                </a:lnTo>
                <a:lnTo>
                  <a:pt x="215875" y="160734"/>
                </a:lnTo>
                <a:lnTo>
                  <a:pt x="285750" y="90859"/>
                </a:lnTo>
                <a:lnTo>
                  <a:pt x="285750" y="90413"/>
                </a:lnTo>
                <a:close/>
                <a:moveTo>
                  <a:pt x="285750" y="96664"/>
                </a:moveTo>
                <a:lnTo>
                  <a:pt x="221680" y="160734"/>
                </a:lnTo>
                <a:lnTo>
                  <a:pt x="222126" y="160734"/>
                </a:lnTo>
                <a:lnTo>
                  <a:pt x="285750" y="97110"/>
                </a:lnTo>
                <a:lnTo>
                  <a:pt x="285750" y="96664"/>
                </a:lnTo>
                <a:close/>
                <a:moveTo>
                  <a:pt x="285750" y="102914"/>
                </a:moveTo>
                <a:lnTo>
                  <a:pt x="227930" y="160734"/>
                </a:lnTo>
                <a:lnTo>
                  <a:pt x="228377" y="160734"/>
                </a:lnTo>
                <a:lnTo>
                  <a:pt x="285750" y="103361"/>
                </a:lnTo>
                <a:lnTo>
                  <a:pt x="285750" y="102914"/>
                </a:lnTo>
                <a:close/>
                <a:moveTo>
                  <a:pt x="285750" y="109165"/>
                </a:moveTo>
                <a:lnTo>
                  <a:pt x="234181" y="160734"/>
                </a:lnTo>
                <a:lnTo>
                  <a:pt x="234628" y="160734"/>
                </a:lnTo>
                <a:lnTo>
                  <a:pt x="285750" y="109612"/>
                </a:lnTo>
                <a:lnTo>
                  <a:pt x="285750" y="109165"/>
                </a:lnTo>
                <a:close/>
                <a:moveTo>
                  <a:pt x="285750" y="115416"/>
                </a:moveTo>
                <a:lnTo>
                  <a:pt x="240432" y="160734"/>
                </a:lnTo>
                <a:lnTo>
                  <a:pt x="240878" y="160734"/>
                </a:lnTo>
                <a:lnTo>
                  <a:pt x="285750" y="115862"/>
                </a:lnTo>
                <a:lnTo>
                  <a:pt x="285750" y="115416"/>
                </a:lnTo>
                <a:close/>
                <a:moveTo>
                  <a:pt x="285750" y="121667"/>
                </a:moveTo>
                <a:lnTo>
                  <a:pt x="246683" y="160734"/>
                </a:lnTo>
                <a:lnTo>
                  <a:pt x="247129" y="160734"/>
                </a:lnTo>
                <a:lnTo>
                  <a:pt x="285750" y="122113"/>
                </a:lnTo>
                <a:lnTo>
                  <a:pt x="285750" y="121667"/>
                </a:lnTo>
                <a:close/>
                <a:moveTo>
                  <a:pt x="285750" y="127917"/>
                </a:moveTo>
                <a:lnTo>
                  <a:pt x="252933" y="160734"/>
                </a:lnTo>
                <a:lnTo>
                  <a:pt x="253380" y="160734"/>
                </a:lnTo>
                <a:lnTo>
                  <a:pt x="285750" y="128364"/>
                </a:lnTo>
                <a:lnTo>
                  <a:pt x="285750" y="127917"/>
                </a:lnTo>
                <a:close/>
                <a:moveTo>
                  <a:pt x="285750" y="134168"/>
                </a:moveTo>
                <a:lnTo>
                  <a:pt x="259184" y="160734"/>
                </a:lnTo>
                <a:lnTo>
                  <a:pt x="259631" y="160734"/>
                </a:lnTo>
                <a:lnTo>
                  <a:pt x="285750" y="134615"/>
                </a:lnTo>
                <a:lnTo>
                  <a:pt x="285750" y="134168"/>
                </a:lnTo>
                <a:close/>
                <a:moveTo>
                  <a:pt x="285750" y="140419"/>
                </a:moveTo>
                <a:lnTo>
                  <a:pt x="265435" y="160734"/>
                </a:lnTo>
                <a:lnTo>
                  <a:pt x="265881" y="160734"/>
                </a:lnTo>
                <a:lnTo>
                  <a:pt x="285750" y="140865"/>
                </a:lnTo>
                <a:lnTo>
                  <a:pt x="285750" y="140419"/>
                </a:lnTo>
                <a:close/>
                <a:moveTo>
                  <a:pt x="285750" y="146670"/>
                </a:moveTo>
                <a:lnTo>
                  <a:pt x="271686" y="160734"/>
                </a:lnTo>
                <a:lnTo>
                  <a:pt x="272132" y="160734"/>
                </a:lnTo>
                <a:lnTo>
                  <a:pt x="285750" y="147116"/>
                </a:lnTo>
                <a:lnTo>
                  <a:pt x="285750" y="146670"/>
                </a:lnTo>
                <a:close/>
                <a:moveTo>
                  <a:pt x="285750" y="152921"/>
                </a:moveTo>
                <a:lnTo>
                  <a:pt x="277937" y="160734"/>
                </a:lnTo>
                <a:lnTo>
                  <a:pt x="278383" y="160734"/>
                </a:lnTo>
                <a:lnTo>
                  <a:pt x="285750" y="153367"/>
                </a:lnTo>
                <a:lnTo>
                  <a:pt x="285750" y="152921"/>
                </a:lnTo>
                <a:close/>
                <a:moveTo>
                  <a:pt x="285750" y="159171"/>
                </a:moveTo>
                <a:lnTo>
                  <a:pt x="284187" y="160734"/>
                </a:lnTo>
                <a:lnTo>
                  <a:pt x="284634" y="160734"/>
                </a:lnTo>
                <a:lnTo>
                  <a:pt x="285750" y="159618"/>
                </a:lnTo>
                <a:lnTo>
                  <a:pt x="285750" y="159171"/>
                </a:lnTo>
                <a:close/>
              </a:path>
            </a:pathLst>
          </a:custGeom>
          <a:solidFill>
            <a:srgbClr val="FFFFFF">
              <a:alpha val="1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Vidaloka"/>
              <a:buNone/>
              <a:defRPr sz="1800">
                <a:solidFill>
                  <a:srgbClr val="666666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Vidaloka"/>
              <a:buNone/>
              <a:defRPr sz="1800">
                <a:solidFill>
                  <a:srgbClr val="666666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Vidaloka"/>
              <a:buNone/>
              <a:defRPr sz="1800">
                <a:solidFill>
                  <a:srgbClr val="666666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Vidaloka"/>
              <a:buNone/>
              <a:defRPr sz="1800">
                <a:solidFill>
                  <a:srgbClr val="666666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Vidaloka"/>
              <a:buNone/>
              <a:defRPr sz="1800">
                <a:solidFill>
                  <a:srgbClr val="666666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Vidaloka"/>
              <a:buNone/>
              <a:defRPr sz="1800">
                <a:solidFill>
                  <a:srgbClr val="666666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Vidaloka"/>
              <a:buNone/>
              <a:defRPr sz="1800">
                <a:solidFill>
                  <a:srgbClr val="666666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Vidaloka"/>
              <a:buNone/>
              <a:defRPr sz="1800">
                <a:solidFill>
                  <a:srgbClr val="666666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Vidaloka"/>
              <a:buNone/>
              <a:defRPr sz="1800">
                <a:solidFill>
                  <a:srgbClr val="666666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902900" y="1598734"/>
            <a:ext cx="7338300" cy="26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9E7C59"/>
              </a:buClr>
              <a:buSzPts val="2200"/>
              <a:buFont typeface="Tinos"/>
              <a:buChar char="⬗"/>
              <a:defRPr sz="2200">
                <a:solidFill>
                  <a:srgbClr val="434343"/>
                </a:solidFill>
                <a:latin typeface="Tinos"/>
                <a:ea typeface="Tinos"/>
                <a:cs typeface="Tinos"/>
                <a:sym typeface="Tinos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Tinos"/>
              <a:buChar char="◇"/>
              <a:defRPr sz="2200">
                <a:solidFill>
                  <a:srgbClr val="434343"/>
                </a:solidFill>
                <a:latin typeface="Tinos"/>
                <a:ea typeface="Tinos"/>
                <a:cs typeface="Tinos"/>
                <a:sym typeface="Tinos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Tinos"/>
              <a:buChar char="◇"/>
              <a:defRPr sz="2200">
                <a:solidFill>
                  <a:srgbClr val="434343"/>
                </a:solidFill>
                <a:latin typeface="Tinos"/>
                <a:ea typeface="Tinos"/>
                <a:cs typeface="Tinos"/>
                <a:sym typeface="Tinos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Tinos"/>
              <a:buChar char="◇"/>
              <a:defRPr sz="2200">
                <a:solidFill>
                  <a:srgbClr val="434343"/>
                </a:solidFill>
                <a:latin typeface="Tinos"/>
                <a:ea typeface="Tinos"/>
                <a:cs typeface="Tinos"/>
                <a:sym typeface="Tinos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Tinos"/>
              <a:buChar char="◇"/>
              <a:defRPr sz="2200">
                <a:solidFill>
                  <a:srgbClr val="434343"/>
                </a:solidFill>
                <a:latin typeface="Tinos"/>
                <a:ea typeface="Tinos"/>
                <a:cs typeface="Tinos"/>
                <a:sym typeface="Tinos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Tinos"/>
              <a:buChar char="◇"/>
              <a:defRPr sz="2200">
                <a:solidFill>
                  <a:srgbClr val="434343"/>
                </a:solidFill>
                <a:latin typeface="Tinos"/>
                <a:ea typeface="Tinos"/>
                <a:cs typeface="Tinos"/>
                <a:sym typeface="Tinos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Tinos"/>
              <a:buChar char="◇"/>
              <a:defRPr sz="2200">
                <a:solidFill>
                  <a:srgbClr val="434343"/>
                </a:solidFill>
                <a:latin typeface="Tinos"/>
                <a:ea typeface="Tinos"/>
                <a:cs typeface="Tinos"/>
                <a:sym typeface="Tinos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Tinos"/>
              <a:buChar char="◇"/>
              <a:defRPr sz="2200">
                <a:solidFill>
                  <a:srgbClr val="434343"/>
                </a:solidFill>
                <a:latin typeface="Tinos"/>
                <a:ea typeface="Tinos"/>
                <a:cs typeface="Tinos"/>
                <a:sym typeface="Tinos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Tinos"/>
              <a:buChar char="◇"/>
              <a:defRPr sz="2200">
                <a:solidFill>
                  <a:srgbClr val="434343"/>
                </a:solidFill>
                <a:latin typeface="Tinos"/>
                <a:ea typeface="Tinos"/>
                <a:cs typeface="Tinos"/>
                <a:sym typeface="Tino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buNone/>
              <a:defRPr sz="13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buNone/>
              <a:defRPr sz="13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buNone/>
              <a:defRPr sz="13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buNone/>
              <a:defRPr sz="13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buNone/>
              <a:defRPr sz="13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buNone/>
              <a:defRPr sz="13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buNone/>
              <a:defRPr sz="13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buNone/>
              <a:defRPr sz="13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ctrTitle"/>
          </p:nvPr>
        </p:nvSpPr>
        <p:spPr>
          <a:xfrm>
            <a:off x="3217625" y="1206625"/>
            <a:ext cx="2708700" cy="273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Leisure activities</a:t>
            </a:r>
            <a:endParaRPr/>
          </a:p>
        </p:txBody>
      </p:sp>
      <p:sp>
        <p:nvSpPr>
          <p:cNvPr id="95" name="Google Shape;95;p14"/>
          <p:cNvSpPr txBox="1"/>
          <p:nvPr/>
        </p:nvSpPr>
        <p:spPr>
          <a:xfrm>
            <a:off x="4181750" y="3426625"/>
            <a:ext cx="1966200" cy="19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Mathieu dreyer</a:t>
            </a:r>
            <a:endParaRPr sz="2000"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Quentin millardet</a:t>
            </a:r>
            <a:endParaRPr sz="2000"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/>
          <p:nvPr/>
        </p:nvSpPr>
        <p:spPr>
          <a:xfrm>
            <a:off x="3879746" y="1381157"/>
            <a:ext cx="1370700" cy="24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73D37"/>
                </a:solidFill>
                <a:latin typeface="Tinos"/>
                <a:ea typeface="Tinos"/>
                <a:cs typeface="Tinos"/>
                <a:sym typeface="Tinos"/>
              </a:rPr>
              <a:t>Place your screenshot here</a:t>
            </a:r>
            <a:endParaRPr sz="1000">
              <a:solidFill>
                <a:srgbClr val="473D37"/>
              </a:solidFill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66" name="Google Shape;166;p23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67" name="Google Shape;167;p23"/>
          <p:cNvSpPr txBox="1">
            <a:spLocks noGrp="1"/>
          </p:cNvSpPr>
          <p:nvPr>
            <p:ph type="body" idx="4294967295"/>
          </p:nvPr>
        </p:nvSpPr>
        <p:spPr>
          <a:xfrm>
            <a:off x="6227525" y="610075"/>
            <a:ext cx="1989900" cy="39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Some boss appear and to beat them you have to be several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68" name="Google Shape;168;p23"/>
          <p:cNvPicPr preferRelativeResize="0"/>
          <p:nvPr/>
        </p:nvPicPr>
        <p:blipFill rotWithShape="1">
          <a:blip r:embed="rId3">
            <a:alphaModFix/>
          </a:blip>
          <a:srcRect l="9387" r="-1604" b="59150"/>
          <a:stretch/>
        </p:blipFill>
        <p:spPr>
          <a:xfrm>
            <a:off x="2519951" y="1704363"/>
            <a:ext cx="3538551" cy="210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74" name="Google Shape;174;p24"/>
          <p:cNvSpPr txBox="1">
            <a:spLocks noGrp="1"/>
          </p:cNvSpPr>
          <p:nvPr>
            <p:ph type="ctrTitle" idx="4294967295"/>
          </p:nvPr>
        </p:nvSpPr>
        <p:spPr>
          <a:xfrm>
            <a:off x="1275150" y="1907300"/>
            <a:ext cx="6593700" cy="7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9E7C59"/>
                </a:solidFill>
              </a:rPr>
              <a:t>Thank you for your attention</a:t>
            </a:r>
            <a:endParaRPr sz="4800">
              <a:solidFill>
                <a:srgbClr val="9E7C59"/>
              </a:solidFill>
            </a:endParaRPr>
          </a:p>
        </p:txBody>
      </p:sp>
      <p:sp>
        <p:nvSpPr>
          <p:cNvPr id="175" name="Google Shape;175;p24"/>
          <p:cNvSpPr txBox="1">
            <a:spLocks noGrp="1"/>
          </p:cNvSpPr>
          <p:nvPr>
            <p:ph type="subTitle" idx="4294967295"/>
          </p:nvPr>
        </p:nvSpPr>
        <p:spPr>
          <a:xfrm>
            <a:off x="1275150" y="2896201"/>
            <a:ext cx="6593700" cy="12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Any questions?</a:t>
            </a:r>
            <a:endParaRPr sz="1400" i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902850" y="1621350"/>
            <a:ext cx="7338300" cy="19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60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b="1"/>
              <a:t>Your leisure activities</a:t>
            </a:r>
            <a:endParaRPr sz="12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b="1"/>
          </a:p>
          <a:p>
            <a:pPr marL="457200" lvl="0" indent="-304800" algn="l" rtl="0">
              <a:spcBef>
                <a:spcPts val="60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 b="1"/>
              <a:t>Example of one of our leisure activity</a:t>
            </a:r>
            <a:endParaRPr sz="1200" b="1"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ctrTitle"/>
          </p:nvPr>
        </p:nvSpPr>
        <p:spPr>
          <a:xfrm>
            <a:off x="3258675" y="1643125"/>
            <a:ext cx="2626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Hobbies</a:t>
            </a:r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"/>
          </p:nvPr>
        </p:nvSpPr>
        <p:spPr>
          <a:xfrm>
            <a:off x="3258675" y="3068654"/>
            <a:ext cx="2626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your experience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14" name="Google Shape;114;p17"/>
          <p:cNvSpPr txBox="1"/>
          <p:nvPr/>
        </p:nvSpPr>
        <p:spPr>
          <a:xfrm>
            <a:off x="3072050" y="19591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rPr>
              <a:t>2.</a:t>
            </a:r>
            <a:endParaRPr sz="2400">
              <a:solidFill>
                <a:schemeClr val="lt1"/>
              </a:solidFill>
              <a:latin typeface="Vidaloka"/>
              <a:ea typeface="Vidaloka"/>
              <a:cs typeface="Vidaloka"/>
              <a:sym typeface="Vidalok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Vidaloka"/>
                <a:ea typeface="Vidaloka"/>
                <a:cs typeface="Vidaloka"/>
                <a:sym typeface="Vidaloka"/>
              </a:rPr>
              <a:t>Our hobbies</a:t>
            </a:r>
            <a:endParaRPr sz="2400">
              <a:solidFill>
                <a:schemeClr val="l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902900" y="742300"/>
            <a:ext cx="7338300" cy="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Pokemon Go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902900" y="1349509"/>
            <a:ext cx="7338300" cy="26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More than a game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⬗"/>
            </a:pPr>
            <a:r>
              <a:rPr lang="en"/>
              <a:t>Outdoor games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⬗"/>
            </a:pPr>
            <a:r>
              <a:rPr lang="en"/>
              <a:t>Augmented reality game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⬗"/>
            </a:pPr>
            <a:r>
              <a:rPr lang="en"/>
              <a:t>Cooperation game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/>
          <p:nvPr/>
        </p:nvSpPr>
        <p:spPr>
          <a:xfrm>
            <a:off x="3766175" y="893338"/>
            <a:ext cx="1606738" cy="3381263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473D37"/>
          </a:solidFill>
          <a:ln w="9525" cap="flat" cmpd="sng">
            <a:solidFill>
              <a:srgbClr val="9E7C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27" name="Google Shape;127;p19"/>
          <p:cNvSpPr/>
          <p:nvPr/>
        </p:nvSpPr>
        <p:spPr>
          <a:xfrm>
            <a:off x="3879746" y="1381157"/>
            <a:ext cx="1370700" cy="24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73D37"/>
                </a:solidFill>
                <a:latin typeface="Tinos"/>
                <a:ea typeface="Tinos"/>
                <a:cs typeface="Tinos"/>
                <a:sym typeface="Tinos"/>
              </a:rPr>
              <a:t>Place your screenshot here</a:t>
            </a:r>
            <a:endParaRPr sz="1000">
              <a:solidFill>
                <a:srgbClr val="473D37"/>
              </a:solidFill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28" name="Google Shape;128;p19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4294967295"/>
          </p:nvPr>
        </p:nvSpPr>
        <p:spPr>
          <a:xfrm>
            <a:off x="921650" y="610075"/>
            <a:ext cx="1989900" cy="39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rPr>
              <a:t>Game on</a:t>
            </a:r>
            <a:endParaRPr sz="3000">
              <a:solidFill>
                <a:srgbClr val="FFFFFF"/>
              </a:solidFill>
              <a:latin typeface="Vidaloka"/>
              <a:ea typeface="Vidaloka"/>
              <a:cs typeface="Vidaloka"/>
              <a:sym typeface="Vidaloka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rPr>
              <a:t>handy</a:t>
            </a:r>
            <a:endParaRPr sz="3000">
              <a:solidFill>
                <a:srgbClr val="FFFFFF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130" name="Google Shape;130;p19"/>
          <p:cNvSpPr txBox="1">
            <a:spLocks noGrp="1"/>
          </p:cNvSpPr>
          <p:nvPr>
            <p:ph type="body" idx="4294967295"/>
          </p:nvPr>
        </p:nvSpPr>
        <p:spPr>
          <a:xfrm>
            <a:off x="6227525" y="610075"/>
            <a:ext cx="1989900" cy="39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Catch’ Em all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750" y="1357239"/>
            <a:ext cx="1370701" cy="2436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/>
          <p:nvPr/>
        </p:nvSpPr>
        <p:spPr>
          <a:xfrm>
            <a:off x="3879746" y="1381157"/>
            <a:ext cx="1370700" cy="24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73D37"/>
                </a:solidFill>
                <a:latin typeface="Tinos"/>
                <a:ea typeface="Tinos"/>
                <a:cs typeface="Tinos"/>
                <a:sym typeface="Tinos"/>
              </a:rPr>
              <a:t>Place your screenshot here</a:t>
            </a:r>
            <a:endParaRPr sz="1000">
              <a:solidFill>
                <a:srgbClr val="473D37"/>
              </a:solidFill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37" name="Google Shape;137;p20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4294967295"/>
          </p:nvPr>
        </p:nvSpPr>
        <p:spPr>
          <a:xfrm>
            <a:off x="6227525" y="610075"/>
            <a:ext cx="1989900" cy="39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Catch’ Em all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750" y="1357239"/>
            <a:ext cx="1370701" cy="2436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9538" y="862563"/>
            <a:ext cx="5784925" cy="341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/>
          <p:nvPr/>
        </p:nvSpPr>
        <p:spPr>
          <a:xfrm>
            <a:off x="3766175" y="893338"/>
            <a:ext cx="1606738" cy="3381263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473D37"/>
          </a:solidFill>
          <a:ln w="9525" cap="flat" cmpd="sng">
            <a:solidFill>
              <a:srgbClr val="9E7C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3879746" y="1381157"/>
            <a:ext cx="1370700" cy="24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73D37"/>
                </a:solidFill>
                <a:latin typeface="Tinos"/>
                <a:ea typeface="Tinos"/>
                <a:cs typeface="Tinos"/>
                <a:sym typeface="Tinos"/>
              </a:rPr>
              <a:t>Place your screenshot here</a:t>
            </a:r>
            <a:endParaRPr sz="1000">
              <a:solidFill>
                <a:srgbClr val="473D37"/>
              </a:solidFill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body" idx="4294967295"/>
          </p:nvPr>
        </p:nvSpPr>
        <p:spPr>
          <a:xfrm>
            <a:off x="921650" y="610075"/>
            <a:ext cx="1989900" cy="39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rPr>
              <a:t>Walk and </a:t>
            </a:r>
            <a:endParaRPr sz="3000">
              <a:solidFill>
                <a:srgbClr val="FFFFFF"/>
              </a:solidFill>
              <a:latin typeface="Vidaloka"/>
              <a:ea typeface="Vidaloka"/>
              <a:cs typeface="Vidaloka"/>
              <a:sym typeface="Vidaloka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rPr>
              <a:t>Get </a:t>
            </a:r>
            <a:endParaRPr sz="3000">
              <a:solidFill>
                <a:srgbClr val="FFFFFF"/>
              </a:solidFill>
              <a:latin typeface="Vidaloka"/>
              <a:ea typeface="Vidaloka"/>
              <a:cs typeface="Vidaloka"/>
              <a:sym typeface="Vidaloka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rPr>
              <a:t>reward</a:t>
            </a:r>
            <a:endParaRPr sz="3000">
              <a:solidFill>
                <a:srgbClr val="FFFFFF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149" name="Google Shape;149;p21"/>
          <p:cNvSpPr txBox="1">
            <a:spLocks noGrp="1"/>
          </p:cNvSpPr>
          <p:nvPr>
            <p:ph type="body" idx="4294967295"/>
          </p:nvPr>
        </p:nvSpPr>
        <p:spPr>
          <a:xfrm>
            <a:off x="6227525" y="610075"/>
            <a:ext cx="1989900" cy="39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in this game you need to walk to hatch eggs or for your pokémons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750" y="1340475"/>
            <a:ext cx="1370700" cy="2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/>
          <p:nvPr/>
        </p:nvSpPr>
        <p:spPr>
          <a:xfrm>
            <a:off x="3766175" y="893338"/>
            <a:ext cx="1606738" cy="3381263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473D37"/>
          </a:solidFill>
          <a:ln w="9525" cap="flat" cmpd="sng">
            <a:solidFill>
              <a:srgbClr val="9E7C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56" name="Google Shape;156;p22"/>
          <p:cNvSpPr/>
          <p:nvPr/>
        </p:nvSpPr>
        <p:spPr>
          <a:xfrm>
            <a:off x="3879746" y="1381157"/>
            <a:ext cx="1370700" cy="24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73D37"/>
                </a:solidFill>
                <a:latin typeface="Tinos"/>
                <a:ea typeface="Tinos"/>
                <a:cs typeface="Tinos"/>
                <a:sym typeface="Tinos"/>
              </a:rPr>
              <a:t>Place your screenshot here</a:t>
            </a:r>
            <a:endParaRPr sz="1000">
              <a:solidFill>
                <a:srgbClr val="473D37"/>
              </a:solidFill>
              <a:latin typeface="Tinos"/>
              <a:ea typeface="Tinos"/>
              <a:cs typeface="Tinos"/>
              <a:sym typeface="Tinos"/>
            </a:endParaRPr>
          </a:p>
        </p:txBody>
      </p:sp>
      <p:sp>
        <p:nvSpPr>
          <p:cNvPr id="157" name="Google Shape;157;p22"/>
          <p:cNvSpPr txBox="1">
            <a:spLocks noGrp="1"/>
          </p:cNvSpPr>
          <p:nvPr>
            <p:ph type="sldNum" idx="12"/>
          </p:nvPr>
        </p:nvSpPr>
        <p:spPr>
          <a:xfrm>
            <a:off x="50" y="4645875"/>
            <a:ext cx="91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body" idx="4294967295"/>
          </p:nvPr>
        </p:nvSpPr>
        <p:spPr>
          <a:xfrm>
            <a:off x="921650" y="610075"/>
            <a:ext cx="1989900" cy="39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Vidaloka"/>
                <a:ea typeface="Vidaloka"/>
                <a:cs typeface="Vidaloka"/>
                <a:sym typeface="Vidaloka"/>
              </a:rPr>
              <a:t>Fights pokemon</a:t>
            </a:r>
            <a:endParaRPr sz="3000">
              <a:solidFill>
                <a:srgbClr val="FFFFFF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159" name="Google Shape;159;p22"/>
          <p:cNvSpPr txBox="1">
            <a:spLocks noGrp="1"/>
          </p:cNvSpPr>
          <p:nvPr>
            <p:ph type="body" idx="4294967295"/>
          </p:nvPr>
        </p:nvSpPr>
        <p:spPr>
          <a:xfrm>
            <a:off x="6227525" y="610075"/>
            <a:ext cx="1989900" cy="39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Some boss appear and to beat them you have to be several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750" y="1332950"/>
            <a:ext cx="1370701" cy="2484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Helican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440</Words>
  <Application>Microsoft Macintosh PowerPoint</Application>
  <PresentationFormat>Affichage à l'écran (16:9)</PresentationFormat>
  <Paragraphs>68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Amatic SC</vt:lpstr>
      <vt:lpstr>Tinos</vt:lpstr>
      <vt:lpstr>Arial</vt:lpstr>
      <vt:lpstr>Vidaloka</vt:lpstr>
      <vt:lpstr>Helicanus template</vt:lpstr>
      <vt:lpstr>Leisure activities</vt:lpstr>
      <vt:lpstr>Table of contents</vt:lpstr>
      <vt:lpstr>1. Your Hobbies</vt:lpstr>
      <vt:lpstr>Présentation PowerPoint</vt:lpstr>
      <vt:lpstr>Pokemon Go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Leisure activities</dc:title>
  <cp:lastModifiedBy>quentin millardet</cp:lastModifiedBy>
  <cp:revision>2</cp:revision>
  <dcterms:modified xsi:type="dcterms:W3CDTF">2019-04-02T06:16:10Z</dcterms:modified>
</cp:coreProperties>
</file>